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9" r:id="rId3"/>
    <p:sldId id="257" r:id="rId4"/>
    <p:sldId id="26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2" d="100"/>
          <a:sy n="72" d="100"/>
        </p:scale>
        <p:origin x="65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18728-B30C-4C62-855C-0FE423C7C41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1D5E685-F984-4223-98D7-8B5B12D215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D50D644-A477-4BDB-BDDF-4BD953E3BECA}"/>
              </a:ext>
            </a:extLst>
          </p:cNvPr>
          <p:cNvSpPr>
            <a:spLocks noGrp="1"/>
          </p:cNvSpPr>
          <p:nvPr>
            <p:ph type="dt" sz="half" idx="10"/>
          </p:nvPr>
        </p:nvSpPr>
        <p:spPr/>
        <p:txBody>
          <a:bodyPr/>
          <a:lstStyle/>
          <a:p>
            <a:fld id="{CE4244D7-14BE-45AE-99B4-A4E3C7B521E8}" type="datetimeFigureOut">
              <a:rPr lang="en-GB" smtClean="0"/>
              <a:t>13/05/2020</a:t>
            </a:fld>
            <a:endParaRPr lang="en-GB"/>
          </a:p>
        </p:txBody>
      </p:sp>
      <p:sp>
        <p:nvSpPr>
          <p:cNvPr id="5" name="Footer Placeholder 4">
            <a:extLst>
              <a:ext uri="{FF2B5EF4-FFF2-40B4-BE49-F238E27FC236}">
                <a16:creationId xmlns:a16="http://schemas.microsoft.com/office/drawing/2014/main" id="{22CAB320-3E2B-4422-BC67-48AA28344C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BB2CFF0-B567-4B06-A6BF-ED60A67CA34F}"/>
              </a:ext>
            </a:extLst>
          </p:cNvPr>
          <p:cNvSpPr>
            <a:spLocks noGrp="1"/>
          </p:cNvSpPr>
          <p:nvPr>
            <p:ph type="sldNum" sz="quarter" idx="12"/>
          </p:nvPr>
        </p:nvSpPr>
        <p:spPr/>
        <p:txBody>
          <a:bodyPr/>
          <a:lstStyle/>
          <a:p>
            <a:fld id="{9C9FA4BB-3702-4EFD-81A5-4923539AEA45}" type="slidenum">
              <a:rPr lang="en-GB" smtClean="0"/>
              <a:t>‹#›</a:t>
            </a:fld>
            <a:endParaRPr lang="en-GB"/>
          </a:p>
        </p:txBody>
      </p:sp>
    </p:spTree>
    <p:extLst>
      <p:ext uri="{BB962C8B-B14F-4D97-AF65-F5344CB8AC3E}">
        <p14:creationId xmlns:p14="http://schemas.microsoft.com/office/powerpoint/2010/main" val="369765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20213-3918-436F-98DA-1B33F903517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1980FE8-5934-4240-975C-40BBB7D7846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AF83F95-ECA4-4AC1-8D88-FD5A739E314D}"/>
              </a:ext>
            </a:extLst>
          </p:cNvPr>
          <p:cNvSpPr>
            <a:spLocks noGrp="1"/>
          </p:cNvSpPr>
          <p:nvPr>
            <p:ph type="dt" sz="half" idx="10"/>
          </p:nvPr>
        </p:nvSpPr>
        <p:spPr/>
        <p:txBody>
          <a:bodyPr/>
          <a:lstStyle/>
          <a:p>
            <a:fld id="{CE4244D7-14BE-45AE-99B4-A4E3C7B521E8}" type="datetimeFigureOut">
              <a:rPr lang="en-GB" smtClean="0"/>
              <a:t>13/05/2020</a:t>
            </a:fld>
            <a:endParaRPr lang="en-GB"/>
          </a:p>
        </p:txBody>
      </p:sp>
      <p:sp>
        <p:nvSpPr>
          <p:cNvPr id="5" name="Footer Placeholder 4">
            <a:extLst>
              <a:ext uri="{FF2B5EF4-FFF2-40B4-BE49-F238E27FC236}">
                <a16:creationId xmlns:a16="http://schemas.microsoft.com/office/drawing/2014/main" id="{15EF712E-2FE2-45E4-A680-68D565E697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6D74393-336B-448D-8C2C-0DCE1E2F1F36}"/>
              </a:ext>
            </a:extLst>
          </p:cNvPr>
          <p:cNvSpPr>
            <a:spLocks noGrp="1"/>
          </p:cNvSpPr>
          <p:nvPr>
            <p:ph type="sldNum" sz="quarter" idx="12"/>
          </p:nvPr>
        </p:nvSpPr>
        <p:spPr/>
        <p:txBody>
          <a:bodyPr/>
          <a:lstStyle/>
          <a:p>
            <a:fld id="{9C9FA4BB-3702-4EFD-81A5-4923539AEA45}" type="slidenum">
              <a:rPr lang="en-GB" smtClean="0"/>
              <a:t>‹#›</a:t>
            </a:fld>
            <a:endParaRPr lang="en-GB"/>
          </a:p>
        </p:txBody>
      </p:sp>
    </p:spTree>
    <p:extLst>
      <p:ext uri="{BB962C8B-B14F-4D97-AF65-F5344CB8AC3E}">
        <p14:creationId xmlns:p14="http://schemas.microsoft.com/office/powerpoint/2010/main" val="3615230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7733E0-BFBB-4D48-8F7B-4C28DCB56EF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CDE0ED7-261A-47AA-80EE-DB038410DE5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239E7B-9A19-4D87-8145-6F590D29FEC8}"/>
              </a:ext>
            </a:extLst>
          </p:cNvPr>
          <p:cNvSpPr>
            <a:spLocks noGrp="1"/>
          </p:cNvSpPr>
          <p:nvPr>
            <p:ph type="dt" sz="half" idx="10"/>
          </p:nvPr>
        </p:nvSpPr>
        <p:spPr/>
        <p:txBody>
          <a:bodyPr/>
          <a:lstStyle/>
          <a:p>
            <a:fld id="{CE4244D7-14BE-45AE-99B4-A4E3C7B521E8}" type="datetimeFigureOut">
              <a:rPr lang="en-GB" smtClean="0"/>
              <a:t>13/05/2020</a:t>
            </a:fld>
            <a:endParaRPr lang="en-GB"/>
          </a:p>
        </p:txBody>
      </p:sp>
      <p:sp>
        <p:nvSpPr>
          <p:cNvPr id="5" name="Footer Placeholder 4">
            <a:extLst>
              <a:ext uri="{FF2B5EF4-FFF2-40B4-BE49-F238E27FC236}">
                <a16:creationId xmlns:a16="http://schemas.microsoft.com/office/drawing/2014/main" id="{E6A8E3D2-2188-4830-B183-A6D531DFB9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F77EC9A-5C2C-48CF-AB9D-C8A9081720FD}"/>
              </a:ext>
            </a:extLst>
          </p:cNvPr>
          <p:cNvSpPr>
            <a:spLocks noGrp="1"/>
          </p:cNvSpPr>
          <p:nvPr>
            <p:ph type="sldNum" sz="quarter" idx="12"/>
          </p:nvPr>
        </p:nvSpPr>
        <p:spPr/>
        <p:txBody>
          <a:bodyPr/>
          <a:lstStyle/>
          <a:p>
            <a:fld id="{9C9FA4BB-3702-4EFD-81A5-4923539AEA45}" type="slidenum">
              <a:rPr lang="en-GB" smtClean="0"/>
              <a:t>‹#›</a:t>
            </a:fld>
            <a:endParaRPr lang="en-GB"/>
          </a:p>
        </p:txBody>
      </p:sp>
    </p:spTree>
    <p:extLst>
      <p:ext uri="{BB962C8B-B14F-4D97-AF65-F5344CB8AC3E}">
        <p14:creationId xmlns:p14="http://schemas.microsoft.com/office/powerpoint/2010/main" val="2283750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1FEEA-24F6-47E5-9FD9-8D5C2F86ECA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4AD0810-3F4E-4B5F-B294-8BFAE42E708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B8DAC25-A18A-4C41-B97C-EB6884FAE51F}"/>
              </a:ext>
            </a:extLst>
          </p:cNvPr>
          <p:cNvSpPr>
            <a:spLocks noGrp="1"/>
          </p:cNvSpPr>
          <p:nvPr>
            <p:ph type="dt" sz="half" idx="10"/>
          </p:nvPr>
        </p:nvSpPr>
        <p:spPr/>
        <p:txBody>
          <a:bodyPr/>
          <a:lstStyle/>
          <a:p>
            <a:fld id="{CE4244D7-14BE-45AE-99B4-A4E3C7B521E8}" type="datetimeFigureOut">
              <a:rPr lang="en-GB" smtClean="0"/>
              <a:t>13/05/2020</a:t>
            </a:fld>
            <a:endParaRPr lang="en-GB"/>
          </a:p>
        </p:txBody>
      </p:sp>
      <p:sp>
        <p:nvSpPr>
          <p:cNvPr id="5" name="Footer Placeholder 4">
            <a:extLst>
              <a:ext uri="{FF2B5EF4-FFF2-40B4-BE49-F238E27FC236}">
                <a16:creationId xmlns:a16="http://schemas.microsoft.com/office/drawing/2014/main" id="{3A591CED-3C41-490E-9DC7-C7BA25E742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F41BA2-4494-49D0-AB80-7706F7D35A8D}"/>
              </a:ext>
            </a:extLst>
          </p:cNvPr>
          <p:cNvSpPr>
            <a:spLocks noGrp="1"/>
          </p:cNvSpPr>
          <p:nvPr>
            <p:ph type="sldNum" sz="quarter" idx="12"/>
          </p:nvPr>
        </p:nvSpPr>
        <p:spPr/>
        <p:txBody>
          <a:bodyPr/>
          <a:lstStyle/>
          <a:p>
            <a:fld id="{9C9FA4BB-3702-4EFD-81A5-4923539AEA45}" type="slidenum">
              <a:rPr lang="en-GB" smtClean="0"/>
              <a:t>‹#›</a:t>
            </a:fld>
            <a:endParaRPr lang="en-GB"/>
          </a:p>
        </p:txBody>
      </p:sp>
    </p:spTree>
    <p:extLst>
      <p:ext uri="{BB962C8B-B14F-4D97-AF65-F5344CB8AC3E}">
        <p14:creationId xmlns:p14="http://schemas.microsoft.com/office/powerpoint/2010/main" val="3340884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3AD32-ACBC-41F2-BA44-5ED3E43778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2834DFA-26FB-40F9-990E-EE83F67ADA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419FF0D-DC14-485F-AF88-BBF0D3B7424A}"/>
              </a:ext>
            </a:extLst>
          </p:cNvPr>
          <p:cNvSpPr>
            <a:spLocks noGrp="1"/>
          </p:cNvSpPr>
          <p:nvPr>
            <p:ph type="dt" sz="half" idx="10"/>
          </p:nvPr>
        </p:nvSpPr>
        <p:spPr/>
        <p:txBody>
          <a:bodyPr/>
          <a:lstStyle/>
          <a:p>
            <a:fld id="{CE4244D7-14BE-45AE-99B4-A4E3C7B521E8}" type="datetimeFigureOut">
              <a:rPr lang="en-GB" smtClean="0"/>
              <a:t>13/05/2020</a:t>
            </a:fld>
            <a:endParaRPr lang="en-GB"/>
          </a:p>
        </p:txBody>
      </p:sp>
      <p:sp>
        <p:nvSpPr>
          <p:cNvPr id="5" name="Footer Placeholder 4">
            <a:extLst>
              <a:ext uri="{FF2B5EF4-FFF2-40B4-BE49-F238E27FC236}">
                <a16:creationId xmlns:a16="http://schemas.microsoft.com/office/drawing/2014/main" id="{EAC3DF3B-864A-4EE1-81FA-EBD1FB9222B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9C4BFB-4B03-4CF8-92B5-04E3BD7CF957}"/>
              </a:ext>
            </a:extLst>
          </p:cNvPr>
          <p:cNvSpPr>
            <a:spLocks noGrp="1"/>
          </p:cNvSpPr>
          <p:nvPr>
            <p:ph type="sldNum" sz="quarter" idx="12"/>
          </p:nvPr>
        </p:nvSpPr>
        <p:spPr/>
        <p:txBody>
          <a:bodyPr/>
          <a:lstStyle/>
          <a:p>
            <a:fld id="{9C9FA4BB-3702-4EFD-81A5-4923539AEA45}" type="slidenum">
              <a:rPr lang="en-GB" smtClean="0"/>
              <a:t>‹#›</a:t>
            </a:fld>
            <a:endParaRPr lang="en-GB"/>
          </a:p>
        </p:txBody>
      </p:sp>
    </p:spTree>
    <p:extLst>
      <p:ext uri="{BB962C8B-B14F-4D97-AF65-F5344CB8AC3E}">
        <p14:creationId xmlns:p14="http://schemas.microsoft.com/office/powerpoint/2010/main" val="4209818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AFE42-044B-4399-80A3-2CCE3D1E5F3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6DFBBF-B812-47D9-BADD-9C236D4A3DC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3EFD86A-7D1A-4ADF-AB53-9020D8A34B8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359BBC1-9750-4574-B723-76E90F91786F}"/>
              </a:ext>
            </a:extLst>
          </p:cNvPr>
          <p:cNvSpPr>
            <a:spLocks noGrp="1"/>
          </p:cNvSpPr>
          <p:nvPr>
            <p:ph type="dt" sz="half" idx="10"/>
          </p:nvPr>
        </p:nvSpPr>
        <p:spPr/>
        <p:txBody>
          <a:bodyPr/>
          <a:lstStyle/>
          <a:p>
            <a:fld id="{CE4244D7-14BE-45AE-99B4-A4E3C7B521E8}" type="datetimeFigureOut">
              <a:rPr lang="en-GB" smtClean="0"/>
              <a:t>13/05/2020</a:t>
            </a:fld>
            <a:endParaRPr lang="en-GB"/>
          </a:p>
        </p:txBody>
      </p:sp>
      <p:sp>
        <p:nvSpPr>
          <p:cNvPr id="6" name="Footer Placeholder 5">
            <a:extLst>
              <a:ext uri="{FF2B5EF4-FFF2-40B4-BE49-F238E27FC236}">
                <a16:creationId xmlns:a16="http://schemas.microsoft.com/office/drawing/2014/main" id="{BA85D61B-DB16-443B-9B32-6E018F8F60D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39D0321-579D-431F-B726-9B75EEEFA878}"/>
              </a:ext>
            </a:extLst>
          </p:cNvPr>
          <p:cNvSpPr>
            <a:spLocks noGrp="1"/>
          </p:cNvSpPr>
          <p:nvPr>
            <p:ph type="sldNum" sz="quarter" idx="12"/>
          </p:nvPr>
        </p:nvSpPr>
        <p:spPr/>
        <p:txBody>
          <a:bodyPr/>
          <a:lstStyle/>
          <a:p>
            <a:fld id="{9C9FA4BB-3702-4EFD-81A5-4923539AEA45}" type="slidenum">
              <a:rPr lang="en-GB" smtClean="0"/>
              <a:t>‹#›</a:t>
            </a:fld>
            <a:endParaRPr lang="en-GB"/>
          </a:p>
        </p:txBody>
      </p:sp>
    </p:spTree>
    <p:extLst>
      <p:ext uri="{BB962C8B-B14F-4D97-AF65-F5344CB8AC3E}">
        <p14:creationId xmlns:p14="http://schemas.microsoft.com/office/powerpoint/2010/main" val="813575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7C567-5CAB-4A5C-80EB-6ABE6F4FEEB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8675ED2-54B6-40DB-A9D5-2BFD798BB6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312D24C-A243-4F8F-B181-2F7F351BF17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82B3D8A-9744-4176-B64E-C3C0C0A99F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3501368-03E7-4FD8-8A44-A55BABB7164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749D3ED-06B3-4E1C-8291-B305957BFE74}"/>
              </a:ext>
            </a:extLst>
          </p:cNvPr>
          <p:cNvSpPr>
            <a:spLocks noGrp="1"/>
          </p:cNvSpPr>
          <p:nvPr>
            <p:ph type="dt" sz="half" idx="10"/>
          </p:nvPr>
        </p:nvSpPr>
        <p:spPr/>
        <p:txBody>
          <a:bodyPr/>
          <a:lstStyle/>
          <a:p>
            <a:fld id="{CE4244D7-14BE-45AE-99B4-A4E3C7B521E8}" type="datetimeFigureOut">
              <a:rPr lang="en-GB" smtClean="0"/>
              <a:t>13/05/2020</a:t>
            </a:fld>
            <a:endParaRPr lang="en-GB"/>
          </a:p>
        </p:txBody>
      </p:sp>
      <p:sp>
        <p:nvSpPr>
          <p:cNvPr id="8" name="Footer Placeholder 7">
            <a:extLst>
              <a:ext uri="{FF2B5EF4-FFF2-40B4-BE49-F238E27FC236}">
                <a16:creationId xmlns:a16="http://schemas.microsoft.com/office/drawing/2014/main" id="{B46F067E-15AF-4DA7-99BA-9744E3707B6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998BC55-B13A-4B71-A16D-2EF4FDE6F9C5}"/>
              </a:ext>
            </a:extLst>
          </p:cNvPr>
          <p:cNvSpPr>
            <a:spLocks noGrp="1"/>
          </p:cNvSpPr>
          <p:nvPr>
            <p:ph type="sldNum" sz="quarter" idx="12"/>
          </p:nvPr>
        </p:nvSpPr>
        <p:spPr/>
        <p:txBody>
          <a:bodyPr/>
          <a:lstStyle/>
          <a:p>
            <a:fld id="{9C9FA4BB-3702-4EFD-81A5-4923539AEA45}" type="slidenum">
              <a:rPr lang="en-GB" smtClean="0"/>
              <a:t>‹#›</a:t>
            </a:fld>
            <a:endParaRPr lang="en-GB"/>
          </a:p>
        </p:txBody>
      </p:sp>
    </p:spTree>
    <p:extLst>
      <p:ext uri="{BB962C8B-B14F-4D97-AF65-F5344CB8AC3E}">
        <p14:creationId xmlns:p14="http://schemas.microsoft.com/office/powerpoint/2010/main" val="1449823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0AD20-C177-4754-8DE4-DFD96D8DF3C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8ECC4EC-FEB5-4C12-BD6D-137F24F21608}"/>
              </a:ext>
            </a:extLst>
          </p:cNvPr>
          <p:cNvSpPr>
            <a:spLocks noGrp="1"/>
          </p:cNvSpPr>
          <p:nvPr>
            <p:ph type="dt" sz="half" idx="10"/>
          </p:nvPr>
        </p:nvSpPr>
        <p:spPr/>
        <p:txBody>
          <a:bodyPr/>
          <a:lstStyle/>
          <a:p>
            <a:fld id="{CE4244D7-14BE-45AE-99B4-A4E3C7B521E8}" type="datetimeFigureOut">
              <a:rPr lang="en-GB" smtClean="0"/>
              <a:t>13/05/2020</a:t>
            </a:fld>
            <a:endParaRPr lang="en-GB"/>
          </a:p>
        </p:txBody>
      </p:sp>
      <p:sp>
        <p:nvSpPr>
          <p:cNvPr id="4" name="Footer Placeholder 3">
            <a:extLst>
              <a:ext uri="{FF2B5EF4-FFF2-40B4-BE49-F238E27FC236}">
                <a16:creationId xmlns:a16="http://schemas.microsoft.com/office/drawing/2014/main" id="{45BFF4C2-131D-4C83-95D7-3AED5EC44DB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CF8F1EE-FEA7-4BB7-938D-20B60E74ED5E}"/>
              </a:ext>
            </a:extLst>
          </p:cNvPr>
          <p:cNvSpPr>
            <a:spLocks noGrp="1"/>
          </p:cNvSpPr>
          <p:nvPr>
            <p:ph type="sldNum" sz="quarter" idx="12"/>
          </p:nvPr>
        </p:nvSpPr>
        <p:spPr/>
        <p:txBody>
          <a:bodyPr/>
          <a:lstStyle/>
          <a:p>
            <a:fld id="{9C9FA4BB-3702-4EFD-81A5-4923539AEA45}" type="slidenum">
              <a:rPr lang="en-GB" smtClean="0"/>
              <a:t>‹#›</a:t>
            </a:fld>
            <a:endParaRPr lang="en-GB"/>
          </a:p>
        </p:txBody>
      </p:sp>
    </p:spTree>
    <p:extLst>
      <p:ext uri="{BB962C8B-B14F-4D97-AF65-F5344CB8AC3E}">
        <p14:creationId xmlns:p14="http://schemas.microsoft.com/office/powerpoint/2010/main" val="3564600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75147D-A0EF-4187-ABB6-57BF4BE8B506}"/>
              </a:ext>
            </a:extLst>
          </p:cNvPr>
          <p:cNvSpPr>
            <a:spLocks noGrp="1"/>
          </p:cNvSpPr>
          <p:nvPr>
            <p:ph type="dt" sz="half" idx="10"/>
          </p:nvPr>
        </p:nvSpPr>
        <p:spPr/>
        <p:txBody>
          <a:bodyPr/>
          <a:lstStyle/>
          <a:p>
            <a:fld id="{CE4244D7-14BE-45AE-99B4-A4E3C7B521E8}" type="datetimeFigureOut">
              <a:rPr lang="en-GB" smtClean="0"/>
              <a:t>13/05/2020</a:t>
            </a:fld>
            <a:endParaRPr lang="en-GB"/>
          </a:p>
        </p:txBody>
      </p:sp>
      <p:sp>
        <p:nvSpPr>
          <p:cNvPr id="3" name="Footer Placeholder 2">
            <a:extLst>
              <a:ext uri="{FF2B5EF4-FFF2-40B4-BE49-F238E27FC236}">
                <a16:creationId xmlns:a16="http://schemas.microsoft.com/office/drawing/2014/main" id="{7C4A2B2E-563F-42FB-91A8-1B8761DD6F1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4C2BC51-B512-4ADD-91E2-0D5A6DB1C728}"/>
              </a:ext>
            </a:extLst>
          </p:cNvPr>
          <p:cNvSpPr>
            <a:spLocks noGrp="1"/>
          </p:cNvSpPr>
          <p:nvPr>
            <p:ph type="sldNum" sz="quarter" idx="12"/>
          </p:nvPr>
        </p:nvSpPr>
        <p:spPr/>
        <p:txBody>
          <a:bodyPr/>
          <a:lstStyle/>
          <a:p>
            <a:fld id="{9C9FA4BB-3702-4EFD-81A5-4923539AEA45}" type="slidenum">
              <a:rPr lang="en-GB" smtClean="0"/>
              <a:t>‹#›</a:t>
            </a:fld>
            <a:endParaRPr lang="en-GB"/>
          </a:p>
        </p:txBody>
      </p:sp>
    </p:spTree>
    <p:extLst>
      <p:ext uri="{BB962C8B-B14F-4D97-AF65-F5344CB8AC3E}">
        <p14:creationId xmlns:p14="http://schemas.microsoft.com/office/powerpoint/2010/main" val="209912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48E43-2BC2-45E5-827D-108946BB51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12FE95A-23F0-411C-BBC2-A5DE87BB13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4BFF1B8-F2B0-44B1-9376-4D67303CBB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8E8F2A8-A237-4AFC-821C-7C59D35488CA}"/>
              </a:ext>
            </a:extLst>
          </p:cNvPr>
          <p:cNvSpPr>
            <a:spLocks noGrp="1"/>
          </p:cNvSpPr>
          <p:nvPr>
            <p:ph type="dt" sz="half" idx="10"/>
          </p:nvPr>
        </p:nvSpPr>
        <p:spPr/>
        <p:txBody>
          <a:bodyPr/>
          <a:lstStyle/>
          <a:p>
            <a:fld id="{CE4244D7-14BE-45AE-99B4-A4E3C7B521E8}" type="datetimeFigureOut">
              <a:rPr lang="en-GB" smtClean="0"/>
              <a:t>13/05/2020</a:t>
            </a:fld>
            <a:endParaRPr lang="en-GB"/>
          </a:p>
        </p:txBody>
      </p:sp>
      <p:sp>
        <p:nvSpPr>
          <p:cNvPr id="6" name="Footer Placeholder 5">
            <a:extLst>
              <a:ext uri="{FF2B5EF4-FFF2-40B4-BE49-F238E27FC236}">
                <a16:creationId xmlns:a16="http://schemas.microsoft.com/office/drawing/2014/main" id="{490560F1-B11C-4267-AFC2-A376757B0F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C90CE6D-DF05-4ED7-B8F8-F7E7099CC3F1}"/>
              </a:ext>
            </a:extLst>
          </p:cNvPr>
          <p:cNvSpPr>
            <a:spLocks noGrp="1"/>
          </p:cNvSpPr>
          <p:nvPr>
            <p:ph type="sldNum" sz="quarter" idx="12"/>
          </p:nvPr>
        </p:nvSpPr>
        <p:spPr/>
        <p:txBody>
          <a:bodyPr/>
          <a:lstStyle/>
          <a:p>
            <a:fld id="{9C9FA4BB-3702-4EFD-81A5-4923539AEA45}" type="slidenum">
              <a:rPr lang="en-GB" smtClean="0"/>
              <a:t>‹#›</a:t>
            </a:fld>
            <a:endParaRPr lang="en-GB"/>
          </a:p>
        </p:txBody>
      </p:sp>
    </p:spTree>
    <p:extLst>
      <p:ext uri="{BB962C8B-B14F-4D97-AF65-F5344CB8AC3E}">
        <p14:creationId xmlns:p14="http://schemas.microsoft.com/office/powerpoint/2010/main" val="3872212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DAB0B-F54B-4D82-9C67-D680B89520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F869FC1-2880-4F9F-A250-BB41DC5491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F3A9DFC-7145-48C0-9C1A-145C2C3182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BD04361-1032-479C-85B6-4B10861EFA2D}"/>
              </a:ext>
            </a:extLst>
          </p:cNvPr>
          <p:cNvSpPr>
            <a:spLocks noGrp="1"/>
          </p:cNvSpPr>
          <p:nvPr>
            <p:ph type="dt" sz="half" idx="10"/>
          </p:nvPr>
        </p:nvSpPr>
        <p:spPr/>
        <p:txBody>
          <a:bodyPr/>
          <a:lstStyle/>
          <a:p>
            <a:fld id="{CE4244D7-14BE-45AE-99B4-A4E3C7B521E8}" type="datetimeFigureOut">
              <a:rPr lang="en-GB" smtClean="0"/>
              <a:t>13/05/2020</a:t>
            </a:fld>
            <a:endParaRPr lang="en-GB"/>
          </a:p>
        </p:txBody>
      </p:sp>
      <p:sp>
        <p:nvSpPr>
          <p:cNvPr id="6" name="Footer Placeholder 5">
            <a:extLst>
              <a:ext uri="{FF2B5EF4-FFF2-40B4-BE49-F238E27FC236}">
                <a16:creationId xmlns:a16="http://schemas.microsoft.com/office/drawing/2014/main" id="{FBF42DF1-EF62-4EA4-98ED-494745833B6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12BC5A-EBF9-4CDC-B803-52157B4D6107}"/>
              </a:ext>
            </a:extLst>
          </p:cNvPr>
          <p:cNvSpPr>
            <a:spLocks noGrp="1"/>
          </p:cNvSpPr>
          <p:nvPr>
            <p:ph type="sldNum" sz="quarter" idx="12"/>
          </p:nvPr>
        </p:nvSpPr>
        <p:spPr/>
        <p:txBody>
          <a:bodyPr/>
          <a:lstStyle/>
          <a:p>
            <a:fld id="{9C9FA4BB-3702-4EFD-81A5-4923539AEA45}" type="slidenum">
              <a:rPr lang="en-GB" smtClean="0"/>
              <a:t>‹#›</a:t>
            </a:fld>
            <a:endParaRPr lang="en-GB"/>
          </a:p>
        </p:txBody>
      </p:sp>
    </p:spTree>
    <p:extLst>
      <p:ext uri="{BB962C8B-B14F-4D97-AF65-F5344CB8AC3E}">
        <p14:creationId xmlns:p14="http://schemas.microsoft.com/office/powerpoint/2010/main" val="3740051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BD3AEB-B7D6-4FB5-9F95-5215441AE4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7F3BE2C-907F-4DB7-AF3B-3D855F8D0F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3FCD817-A955-4F34-9141-2CD90D45AF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4244D7-14BE-45AE-99B4-A4E3C7B521E8}" type="datetimeFigureOut">
              <a:rPr lang="en-GB" smtClean="0"/>
              <a:t>13/05/2020</a:t>
            </a:fld>
            <a:endParaRPr lang="en-GB"/>
          </a:p>
        </p:txBody>
      </p:sp>
      <p:sp>
        <p:nvSpPr>
          <p:cNvPr id="5" name="Footer Placeholder 4">
            <a:extLst>
              <a:ext uri="{FF2B5EF4-FFF2-40B4-BE49-F238E27FC236}">
                <a16:creationId xmlns:a16="http://schemas.microsoft.com/office/drawing/2014/main" id="{E4E45313-DECD-4D9A-A878-B97BA3B9C2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ACE517F-4D97-40B5-8C6F-179157222E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9FA4BB-3702-4EFD-81A5-4923539AEA45}" type="slidenum">
              <a:rPr lang="en-GB" smtClean="0"/>
              <a:t>‹#›</a:t>
            </a:fld>
            <a:endParaRPr lang="en-GB"/>
          </a:p>
        </p:txBody>
      </p:sp>
    </p:spTree>
    <p:extLst>
      <p:ext uri="{BB962C8B-B14F-4D97-AF65-F5344CB8AC3E}">
        <p14:creationId xmlns:p14="http://schemas.microsoft.com/office/powerpoint/2010/main" val="3848142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p_R1UDsNOMk" TargetMode="External"/><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hyperlink" Target="https://www.youtube.com/watch?v=oh1SIfTpm-0" TargetMode="External"/><Relationship Id="rId4" Type="http://schemas.openxmlformats.org/officeDocument/2006/relationships/hyperlink" Target="mailto:Spotter@challneygirls.luton.sch.uk"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D08CB52-9E49-4C49-AB87-BD098DB3CF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3541" cy="6858001"/>
          </a:xfrm>
          <a:prstGeom prst="rect">
            <a:avLst/>
          </a:prstGeom>
        </p:spPr>
      </p:pic>
      <p:sp>
        <p:nvSpPr>
          <p:cNvPr id="5" name="TextBox 4">
            <a:extLst>
              <a:ext uri="{FF2B5EF4-FFF2-40B4-BE49-F238E27FC236}">
                <a16:creationId xmlns:a16="http://schemas.microsoft.com/office/drawing/2014/main" id="{FEE1E23E-3468-460C-A2EC-D7A93EC47C0C}"/>
              </a:ext>
            </a:extLst>
          </p:cNvPr>
          <p:cNvSpPr txBox="1"/>
          <p:nvPr/>
        </p:nvSpPr>
        <p:spPr>
          <a:xfrm>
            <a:off x="225287" y="1417983"/>
            <a:ext cx="11834191" cy="584775"/>
          </a:xfrm>
          <a:prstGeom prst="rect">
            <a:avLst/>
          </a:prstGeom>
          <a:noFill/>
        </p:spPr>
        <p:txBody>
          <a:bodyPr wrap="square" rtlCol="0">
            <a:spAutoFit/>
          </a:bodyPr>
          <a:lstStyle/>
          <a:p>
            <a:pPr algn="ctr"/>
            <a:r>
              <a:rPr lang="en-GB" sz="3200" b="1" dirty="0">
                <a:latin typeface="Bernard MT Condensed" panose="02050806060905020404" pitchFamily="18" charset="0"/>
              </a:rPr>
              <a:t>CHALLNEY HIGH SCHOOL FOR GIRLS COMMUNITY KNITTING PROJECT</a:t>
            </a:r>
          </a:p>
        </p:txBody>
      </p:sp>
      <p:sp>
        <p:nvSpPr>
          <p:cNvPr id="2" name="TextBox 1">
            <a:extLst>
              <a:ext uri="{FF2B5EF4-FFF2-40B4-BE49-F238E27FC236}">
                <a16:creationId xmlns:a16="http://schemas.microsoft.com/office/drawing/2014/main" id="{B4C09C15-8BEB-486D-863D-3199A73180A2}"/>
              </a:ext>
            </a:extLst>
          </p:cNvPr>
          <p:cNvSpPr txBox="1"/>
          <p:nvPr/>
        </p:nvSpPr>
        <p:spPr>
          <a:xfrm>
            <a:off x="0" y="2849217"/>
            <a:ext cx="12192000" cy="2554545"/>
          </a:xfrm>
          <a:prstGeom prst="rect">
            <a:avLst/>
          </a:prstGeom>
          <a:noFill/>
        </p:spPr>
        <p:txBody>
          <a:bodyPr wrap="square" rtlCol="0">
            <a:spAutoFit/>
          </a:bodyPr>
          <a:lstStyle/>
          <a:p>
            <a:pPr algn="ctr"/>
            <a:r>
              <a:rPr lang="en-GB" sz="3200" b="1" dirty="0"/>
              <a:t>Research has shown that knitting could reduce depression and anxiety, slow the onset of dementia, distract from chronic pain, and increase overall sense of wellbeing. One study found that the act of knitting lowers heart rate by an average of 11 beats per minute, signifying a sizeable increase in relaxation.</a:t>
            </a:r>
          </a:p>
        </p:txBody>
      </p:sp>
    </p:spTree>
    <p:extLst>
      <p:ext uri="{BB962C8B-B14F-4D97-AF65-F5344CB8AC3E}">
        <p14:creationId xmlns:p14="http://schemas.microsoft.com/office/powerpoint/2010/main" val="2636175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D08CB52-9E49-4C49-AB87-BD098DB3CF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3541" cy="6858001"/>
          </a:xfrm>
          <a:prstGeom prst="rect">
            <a:avLst/>
          </a:prstGeom>
        </p:spPr>
      </p:pic>
      <p:sp>
        <p:nvSpPr>
          <p:cNvPr id="5" name="TextBox 4">
            <a:extLst>
              <a:ext uri="{FF2B5EF4-FFF2-40B4-BE49-F238E27FC236}">
                <a16:creationId xmlns:a16="http://schemas.microsoft.com/office/drawing/2014/main" id="{FEE1E23E-3468-460C-A2EC-D7A93EC47C0C}"/>
              </a:ext>
            </a:extLst>
          </p:cNvPr>
          <p:cNvSpPr txBox="1"/>
          <p:nvPr/>
        </p:nvSpPr>
        <p:spPr>
          <a:xfrm>
            <a:off x="0" y="1431235"/>
            <a:ext cx="12191999" cy="4678204"/>
          </a:xfrm>
          <a:prstGeom prst="rect">
            <a:avLst/>
          </a:prstGeom>
          <a:noFill/>
        </p:spPr>
        <p:txBody>
          <a:bodyPr wrap="square" rtlCol="0">
            <a:spAutoFit/>
          </a:bodyPr>
          <a:lstStyle/>
          <a:p>
            <a:pPr algn="ctr"/>
            <a:r>
              <a:rPr lang="en-GB" sz="4000" b="1" u="sng" dirty="0"/>
              <a:t>WHAT DO I NEED?</a:t>
            </a:r>
          </a:p>
          <a:p>
            <a:pPr algn="ctr"/>
            <a:endParaRPr lang="en-GB" dirty="0">
              <a:solidFill>
                <a:schemeClr val="bg1"/>
              </a:solidFill>
            </a:endParaRPr>
          </a:p>
          <a:p>
            <a:pPr algn="ctr"/>
            <a:r>
              <a:rPr lang="en-GB" sz="4000" dirty="0"/>
              <a:t>PAIR OF 4.5MM KNITTING OR 4MM NEEDLES</a:t>
            </a:r>
          </a:p>
          <a:p>
            <a:pPr algn="ctr"/>
            <a:r>
              <a:rPr lang="en-GB" sz="4000" dirty="0"/>
              <a:t>DOUBLE KNITTING WOOL</a:t>
            </a:r>
          </a:p>
          <a:p>
            <a:pPr algn="ctr"/>
            <a:r>
              <a:rPr lang="en-GB" sz="4000" dirty="0"/>
              <a:t>40 stitches on 4.5mm needles to make a 20cm square</a:t>
            </a:r>
          </a:p>
          <a:p>
            <a:pPr algn="ctr"/>
            <a:r>
              <a:rPr lang="en-GB" sz="4000" dirty="0"/>
              <a:t>50 stitches on 4mm needles to make a 20cm square</a:t>
            </a:r>
          </a:p>
          <a:p>
            <a:endParaRPr lang="en-GB" sz="4000" dirty="0"/>
          </a:p>
          <a:p>
            <a:endParaRPr lang="en-GB" sz="4000" dirty="0"/>
          </a:p>
        </p:txBody>
      </p:sp>
    </p:spTree>
    <p:extLst>
      <p:ext uri="{BB962C8B-B14F-4D97-AF65-F5344CB8AC3E}">
        <p14:creationId xmlns:p14="http://schemas.microsoft.com/office/powerpoint/2010/main" val="3724374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D08CB52-9E49-4C49-AB87-BD098DB3CF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3541" cy="6858001"/>
          </a:xfrm>
          <a:prstGeom prst="rect">
            <a:avLst/>
          </a:prstGeom>
        </p:spPr>
      </p:pic>
      <p:sp>
        <p:nvSpPr>
          <p:cNvPr id="5" name="TextBox 4">
            <a:extLst>
              <a:ext uri="{FF2B5EF4-FFF2-40B4-BE49-F238E27FC236}">
                <a16:creationId xmlns:a16="http://schemas.microsoft.com/office/drawing/2014/main" id="{FEE1E23E-3468-460C-A2EC-D7A93EC47C0C}"/>
              </a:ext>
            </a:extLst>
          </p:cNvPr>
          <p:cNvSpPr txBox="1"/>
          <p:nvPr/>
        </p:nvSpPr>
        <p:spPr>
          <a:xfrm>
            <a:off x="0" y="1205948"/>
            <a:ext cx="12192000" cy="707886"/>
          </a:xfrm>
          <a:prstGeom prst="rect">
            <a:avLst/>
          </a:prstGeom>
          <a:noFill/>
        </p:spPr>
        <p:txBody>
          <a:bodyPr wrap="square" rtlCol="0">
            <a:spAutoFit/>
          </a:bodyPr>
          <a:lstStyle/>
          <a:p>
            <a:pPr algn="ctr"/>
            <a:r>
              <a:rPr lang="en-GB" sz="4000" b="1" dirty="0"/>
              <a:t>HOW CAN I GET STARTED?</a:t>
            </a:r>
          </a:p>
        </p:txBody>
      </p:sp>
      <p:sp>
        <p:nvSpPr>
          <p:cNvPr id="6" name="TextBox 5">
            <a:extLst>
              <a:ext uri="{FF2B5EF4-FFF2-40B4-BE49-F238E27FC236}">
                <a16:creationId xmlns:a16="http://schemas.microsoft.com/office/drawing/2014/main" id="{E09A5D33-27D8-4B20-A47F-7A3FFB1A4130}"/>
              </a:ext>
            </a:extLst>
          </p:cNvPr>
          <p:cNvSpPr txBox="1"/>
          <p:nvPr/>
        </p:nvSpPr>
        <p:spPr>
          <a:xfrm>
            <a:off x="0" y="3154017"/>
            <a:ext cx="12192000" cy="3724096"/>
          </a:xfrm>
          <a:prstGeom prst="rect">
            <a:avLst/>
          </a:prstGeom>
          <a:noFill/>
        </p:spPr>
        <p:txBody>
          <a:bodyPr wrap="square" rtlCol="0">
            <a:spAutoFit/>
          </a:bodyPr>
          <a:lstStyle/>
          <a:p>
            <a:pPr algn="ctr"/>
            <a:r>
              <a:rPr lang="en-GB" sz="3200" dirty="0"/>
              <a:t>Watch the following instructional video</a:t>
            </a:r>
          </a:p>
          <a:p>
            <a:pPr algn="ctr"/>
            <a:endParaRPr lang="en-GB" sz="3200" dirty="0"/>
          </a:p>
          <a:p>
            <a:pPr algn="ctr"/>
            <a:r>
              <a:rPr lang="en-GB" sz="2800" dirty="0">
                <a:hlinkClick r:id="rId3">
                  <a:extLst>
                    <a:ext uri="{A12FA001-AC4F-418D-AE19-62706E023703}">
                      <ahyp:hlinkClr xmlns:ahyp="http://schemas.microsoft.com/office/drawing/2018/hyperlinkcolor" val="tx"/>
                    </a:ext>
                  </a:extLst>
                </a:hlinkClick>
              </a:rPr>
              <a:t>https://www.youtube.com/watch?v=p_R1UDsNOMk</a:t>
            </a:r>
            <a:endParaRPr lang="en-GB" sz="2800" dirty="0"/>
          </a:p>
          <a:p>
            <a:pPr algn="ctr"/>
            <a:endParaRPr lang="en-GB" dirty="0"/>
          </a:p>
          <a:p>
            <a:pPr algn="ctr"/>
            <a:endParaRPr lang="en-GB" dirty="0"/>
          </a:p>
          <a:p>
            <a:pPr algn="ctr"/>
            <a:endParaRPr lang="en-GB" dirty="0"/>
          </a:p>
          <a:p>
            <a:pPr algn="ctr"/>
            <a:r>
              <a:rPr lang="en-GB" dirty="0"/>
              <a:t>ANY QUESTIONS PLEASE SEND AN EMAIL TO Mrs Potter</a:t>
            </a:r>
          </a:p>
          <a:p>
            <a:pPr algn="ctr"/>
            <a:endParaRPr lang="en-GB" dirty="0"/>
          </a:p>
          <a:p>
            <a:pPr algn="ctr"/>
            <a:r>
              <a:rPr lang="en-GB" dirty="0">
                <a:highlight>
                  <a:srgbClr val="C0C0C0"/>
                </a:highlight>
                <a:hlinkClick r:id="rId4"/>
              </a:rPr>
              <a:t>spotter@challneygirls.luton.sch.uk</a:t>
            </a:r>
            <a:endParaRPr lang="en-GB" dirty="0">
              <a:highlight>
                <a:srgbClr val="C0C0C0"/>
              </a:highlight>
            </a:endParaRPr>
          </a:p>
          <a:p>
            <a:endParaRPr lang="en-GB" dirty="0"/>
          </a:p>
          <a:p>
            <a:endParaRPr lang="en-GB" dirty="0"/>
          </a:p>
        </p:txBody>
      </p:sp>
      <p:sp>
        <p:nvSpPr>
          <p:cNvPr id="8" name="Rectangle 5">
            <a:extLst>
              <a:ext uri="{FF2B5EF4-FFF2-40B4-BE49-F238E27FC236}">
                <a16:creationId xmlns:a16="http://schemas.microsoft.com/office/drawing/2014/main" id="{939165C5-2B6B-4E70-B58B-DA17C2D3E771}"/>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1155CC"/>
                </a:solidFill>
                <a:effectLst/>
                <a:latin typeface="Arial" panose="020B0604020202020204" pitchFamily="34" charset="0"/>
                <a:cs typeface="Arial" panose="020B0604020202020204" pitchFamily="34" charset="0"/>
                <a:hlinkClick r:id="rId3"/>
              </a:rPr>
              <a:t>https://www.youtube.com/watch?v=p_R1UDsNOMk</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Comic Sans MS" panose="030F0702030302020204" pitchFamily="66"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Rectangle 6">
            <a:extLst>
              <a:ext uri="{FF2B5EF4-FFF2-40B4-BE49-F238E27FC236}">
                <a16:creationId xmlns:a16="http://schemas.microsoft.com/office/drawing/2014/main" id="{7DEA66A5-0A6D-4FE5-87B8-B9BBAFF71D74}"/>
              </a:ext>
            </a:extLst>
          </p:cNvPr>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omic Sans MS" panose="030F0702030302020204" pitchFamily="66" charset="0"/>
              </a:rPr>
              <a:t> </a:t>
            </a:r>
            <a:r>
              <a:rPr kumimoji="0" lang="en-US" altLang="en-US" sz="1800" b="0" i="0" u="none" strike="noStrike" cap="none" normalizeH="0" baseline="0">
                <a:ln>
                  <a:noFill/>
                </a:ln>
                <a:solidFill>
                  <a:srgbClr val="1155CC"/>
                </a:solidFill>
                <a:effectLst/>
                <a:latin typeface="Arial" panose="020B0604020202020204" pitchFamily="34" charset="0"/>
                <a:cs typeface="Arial" panose="020B0604020202020204" pitchFamily="34" charset="0"/>
                <a:hlinkClick r:id="rId5"/>
              </a:rPr>
              <a:t>https://www.youtube.com/watch?v=oh1SIfTpm-0</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Comic Sans MS" panose="030F0702030302020204" pitchFamily="66"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18099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D08CB52-9E49-4C49-AB87-BD098DB3CF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3541" cy="6858001"/>
          </a:xfrm>
          <a:prstGeom prst="rect">
            <a:avLst/>
          </a:prstGeom>
        </p:spPr>
      </p:pic>
      <p:sp>
        <p:nvSpPr>
          <p:cNvPr id="5" name="TextBox 4">
            <a:extLst>
              <a:ext uri="{FF2B5EF4-FFF2-40B4-BE49-F238E27FC236}">
                <a16:creationId xmlns:a16="http://schemas.microsoft.com/office/drawing/2014/main" id="{FEE1E23E-3468-460C-A2EC-D7A93EC47C0C}"/>
              </a:ext>
            </a:extLst>
          </p:cNvPr>
          <p:cNvSpPr txBox="1"/>
          <p:nvPr/>
        </p:nvSpPr>
        <p:spPr>
          <a:xfrm>
            <a:off x="0" y="152400"/>
            <a:ext cx="12192000" cy="5755422"/>
          </a:xfrm>
          <a:prstGeom prst="rect">
            <a:avLst/>
          </a:prstGeom>
          <a:noFill/>
        </p:spPr>
        <p:txBody>
          <a:bodyPr wrap="square" rtlCol="0">
            <a:spAutoFit/>
          </a:bodyPr>
          <a:lstStyle/>
          <a:p>
            <a:pPr algn="ctr"/>
            <a:r>
              <a:rPr lang="en-GB" sz="4000" b="1" u="sng" dirty="0"/>
              <a:t>STITCH TENSION/NEEDLE SIZES</a:t>
            </a:r>
          </a:p>
          <a:p>
            <a:pPr algn="ctr"/>
            <a:endParaRPr lang="en-GB" sz="4000" b="1" dirty="0"/>
          </a:p>
          <a:p>
            <a:pPr algn="ctr"/>
            <a:r>
              <a:rPr lang="en-GB" sz="2400" b="1" dirty="0"/>
              <a:t>DEPENDING ON HOW TIGHT/LOOSE YOU KNIT, YOU MAY NEED TO ADJUST THE AMOUNT OF STITCHES YOU USE TO MAKE A 20CM X 20CM SQUARE.</a:t>
            </a:r>
          </a:p>
          <a:p>
            <a:pPr algn="ctr"/>
            <a:endParaRPr lang="en-GB" sz="2400" b="1" dirty="0"/>
          </a:p>
          <a:p>
            <a:pPr algn="ctr"/>
            <a:r>
              <a:rPr lang="en-GB" sz="2400" b="1" dirty="0"/>
              <a:t>4.5MM (UK SIZE 7) NEEDLES YOU MAY NEED BETWEEN 35-40  STITCHES DEPENDING ON YOUR TENSION.</a:t>
            </a:r>
          </a:p>
          <a:p>
            <a:pPr algn="ctr"/>
            <a:endParaRPr lang="en-GB" sz="2400" b="1" dirty="0"/>
          </a:p>
          <a:p>
            <a:pPr algn="ctr"/>
            <a:r>
              <a:rPr lang="en-GB" sz="2400" b="1" dirty="0"/>
              <a:t>4 MM (UK SIZE 8) YOU MAY NEED BETWEEN 45-50 STITCHES DEPENDING ON YOUR TENSION</a:t>
            </a:r>
          </a:p>
          <a:p>
            <a:pPr algn="ctr"/>
            <a:endParaRPr lang="en-GB" sz="4000" b="1" dirty="0"/>
          </a:p>
          <a:p>
            <a:pPr algn="ctr"/>
            <a:endParaRPr lang="en-GB" sz="4000" b="1" dirty="0"/>
          </a:p>
          <a:p>
            <a:pPr algn="ctr"/>
            <a:endParaRPr lang="en-GB" sz="4000" b="1" dirty="0"/>
          </a:p>
        </p:txBody>
      </p:sp>
      <p:sp>
        <p:nvSpPr>
          <p:cNvPr id="8" name="Rectangle 5">
            <a:extLst>
              <a:ext uri="{FF2B5EF4-FFF2-40B4-BE49-F238E27FC236}">
                <a16:creationId xmlns:a16="http://schemas.microsoft.com/office/drawing/2014/main" id="{939165C5-2B6B-4E70-B58B-DA17C2D3E771}"/>
              </a:ext>
            </a:extLst>
          </p:cNvPr>
          <p:cNvSpPr>
            <a:spLocks noChangeArrowheads="1"/>
          </p:cNvSpPr>
          <p:nvPr/>
        </p:nvSpPr>
        <p:spPr bwMode="auto">
          <a:xfrm>
            <a:off x="0" y="-461665"/>
            <a:ext cx="121920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Comic Sans MS" panose="030F0702030302020204" pitchFamily="66"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Rectangle 6">
            <a:extLst>
              <a:ext uri="{FF2B5EF4-FFF2-40B4-BE49-F238E27FC236}">
                <a16:creationId xmlns:a16="http://schemas.microsoft.com/office/drawing/2014/main" id="{7DEA66A5-0A6D-4FE5-87B8-B9BBAFF71D74}"/>
              </a:ext>
            </a:extLst>
          </p:cNvPr>
          <p:cNvSpPr>
            <a:spLocks noChangeArrowheads="1"/>
          </p:cNvSpPr>
          <p:nvPr/>
        </p:nvSpPr>
        <p:spPr bwMode="auto">
          <a:xfrm>
            <a:off x="152400" y="-3092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Comic Sans MS" panose="030F0702030302020204" pitchFamily="66"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2" name="Table 1">
            <a:extLst>
              <a:ext uri="{FF2B5EF4-FFF2-40B4-BE49-F238E27FC236}">
                <a16:creationId xmlns:a16="http://schemas.microsoft.com/office/drawing/2014/main" id="{1C769784-B60D-457F-9817-ABA87F94562D}"/>
              </a:ext>
            </a:extLst>
          </p:cNvPr>
          <p:cNvGraphicFramePr>
            <a:graphicFrameLocks noGrp="1"/>
          </p:cNvGraphicFramePr>
          <p:nvPr>
            <p:extLst>
              <p:ext uri="{D42A27DB-BD31-4B8C-83A1-F6EECF244321}">
                <p14:modId xmlns:p14="http://schemas.microsoft.com/office/powerpoint/2010/main" val="976898200"/>
              </p:ext>
            </p:extLst>
          </p:nvPr>
        </p:nvGraphicFramePr>
        <p:xfrm>
          <a:off x="838200" y="4678204"/>
          <a:ext cx="10515600" cy="739140"/>
        </p:xfrm>
        <a:graphic>
          <a:graphicData uri="http://schemas.openxmlformats.org/drawingml/2006/table">
            <a:tbl>
              <a:tblPr/>
              <a:tblGrid>
                <a:gridCol w="3505200">
                  <a:extLst>
                    <a:ext uri="{9D8B030D-6E8A-4147-A177-3AD203B41FA5}">
                      <a16:colId xmlns:a16="http://schemas.microsoft.com/office/drawing/2014/main" val="723174324"/>
                    </a:ext>
                  </a:extLst>
                </a:gridCol>
                <a:gridCol w="2454965">
                  <a:extLst>
                    <a:ext uri="{9D8B030D-6E8A-4147-A177-3AD203B41FA5}">
                      <a16:colId xmlns:a16="http://schemas.microsoft.com/office/drawing/2014/main" val="267376319"/>
                    </a:ext>
                  </a:extLst>
                </a:gridCol>
                <a:gridCol w="4555435">
                  <a:extLst>
                    <a:ext uri="{9D8B030D-6E8A-4147-A177-3AD203B41FA5}">
                      <a16:colId xmlns:a16="http://schemas.microsoft.com/office/drawing/2014/main" val="2061501402"/>
                    </a:ext>
                  </a:extLst>
                </a:gridCol>
              </a:tblGrid>
              <a:tr h="0">
                <a:tc>
                  <a:txBody>
                    <a:bodyPr/>
                    <a:lstStyle/>
                    <a:p>
                      <a:r>
                        <a:rPr lang="en-GB" b="1">
                          <a:effectLst/>
                        </a:rPr>
                        <a:t>4.00mm</a:t>
                      </a:r>
                      <a:endParaRPr lang="en-GB">
                        <a:effectLst/>
                      </a:endParaRPr>
                    </a:p>
                  </a:txBody>
                  <a:tcPr marL="47625" marR="47625" marT="47625" marB="47625" anchor="ctr">
                    <a:lnL w="12700" cap="flat" cmpd="sng" algn="ctr">
                      <a:solidFill>
                        <a:srgbClr val="DCDCDC"/>
                      </a:solidFill>
                      <a:prstDash val="solid"/>
                      <a:round/>
                      <a:headEnd type="none" w="med" len="med"/>
                      <a:tailEnd type="none" w="med" len="med"/>
                    </a:lnL>
                    <a:lnR w="12700" cap="flat" cmpd="sng" algn="ctr">
                      <a:solidFill>
                        <a:srgbClr val="DCDCDC"/>
                      </a:solidFill>
                      <a:prstDash val="solid"/>
                      <a:round/>
                      <a:headEnd type="none" w="med" len="med"/>
                      <a:tailEnd type="none" w="med" len="med"/>
                    </a:lnR>
                    <a:lnT w="12700" cap="flat" cmpd="sng" algn="ctr">
                      <a:solidFill>
                        <a:srgbClr val="DCDCDC"/>
                      </a:solidFill>
                      <a:prstDash val="solid"/>
                      <a:round/>
                      <a:headEnd type="none" w="med" len="med"/>
                      <a:tailEnd type="none" w="med" len="med"/>
                    </a:lnT>
                    <a:lnB w="12700" cap="flat" cmpd="sng" algn="ctr">
                      <a:solidFill>
                        <a:srgbClr val="DCDCDC"/>
                      </a:solidFill>
                      <a:prstDash val="solid"/>
                      <a:round/>
                      <a:headEnd type="none" w="med" len="med"/>
                      <a:tailEnd type="none" w="med" len="med"/>
                    </a:lnB>
                    <a:solidFill>
                      <a:srgbClr val="FFFFFF"/>
                    </a:solidFill>
                  </a:tcPr>
                </a:tc>
                <a:tc>
                  <a:txBody>
                    <a:bodyPr/>
                    <a:lstStyle/>
                    <a:p>
                      <a:r>
                        <a:rPr lang="en-GB" dirty="0">
                          <a:effectLst/>
                        </a:rPr>
                        <a:t>UK</a:t>
                      </a:r>
                    </a:p>
                  </a:txBody>
                  <a:tcPr marL="47625" marR="47625" marT="47625" marB="47625" anchor="ctr">
                    <a:lnL w="12700" cap="flat" cmpd="sng" algn="ctr">
                      <a:solidFill>
                        <a:srgbClr val="DCDCDC"/>
                      </a:solidFill>
                      <a:prstDash val="solid"/>
                      <a:round/>
                      <a:headEnd type="none" w="med" len="med"/>
                      <a:tailEnd type="none" w="med" len="med"/>
                    </a:lnL>
                    <a:lnR w="12700" cap="flat" cmpd="sng" algn="ctr">
                      <a:solidFill>
                        <a:srgbClr val="DCDCDC"/>
                      </a:solidFill>
                      <a:prstDash val="solid"/>
                      <a:round/>
                      <a:headEnd type="none" w="med" len="med"/>
                      <a:tailEnd type="none" w="med" len="med"/>
                    </a:lnR>
                    <a:lnT w="12700" cap="flat" cmpd="sng" algn="ctr">
                      <a:solidFill>
                        <a:srgbClr val="DCDCDC"/>
                      </a:solidFill>
                      <a:prstDash val="solid"/>
                      <a:round/>
                      <a:headEnd type="none" w="med" len="med"/>
                      <a:tailEnd type="none" w="med" len="med"/>
                    </a:lnT>
                    <a:lnB w="12700" cap="flat" cmpd="sng" algn="ctr">
                      <a:solidFill>
                        <a:srgbClr val="DCDCDC"/>
                      </a:solidFill>
                      <a:prstDash val="solid"/>
                      <a:round/>
                      <a:headEnd type="none" w="med" len="med"/>
                      <a:tailEnd type="none" w="med" len="med"/>
                    </a:lnB>
                    <a:solidFill>
                      <a:srgbClr val="FFFFFF"/>
                    </a:solidFill>
                  </a:tcPr>
                </a:tc>
                <a:tc>
                  <a:txBody>
                    <a:bodyPr/>
                    <a:lstStyle/>
                    <a:p>
                      <a:r>
                        <a:rPr lang="en-GB" dirty="0">
                          <a:effectLst/>
                        </a:rPr>
                        <a:t>8</a:t>
                      </a:r>
                    </a:p>
                  </a:txBody>
                  <a:tcPr marL="47625" marR="47625" marT="47625" marB="47625" anchor="ctr">
                    <a:lnL w="12700" cap="flat" cmpd="sng" algn="ctr">
                      <a:solidFill>
                        <a:srgbClr val="DCDCDC"/>
                      </a:solidFill>
                      <a:prstDash val="solid"/>
                      <a:round/>
                      <a:headEnd type="none" w="med" len="med"/>
                      <a:tailEnd type="none" w="med" len="med"/>
                    </a:lnL>
                    <a:lnR w="12700" cap="flat" cmpd="sng" algn="ctr">
                      <a:solidFill>
                        <a:srgbClr val="DCDCDC"/>
                      </a:solidFill>
                      <a:prstDash val="solid"/>
                      <a:round/>
                      <a:headEnd type="none" w="med" len="med"/>
                      <a:tailEnd type="none" w="med" len="med"/>
                    </a:lnR>
                    <a:lnT w="12700" cap="flat" cmpd="sng" algn="ctr">
                      <a:solidFill>
                        <a:srgbClr val="DCDCDC"/>
                      </a:solidFill>
                      <a:prstDash val="solid"/>
                      <a:round/>
                      <a:headEnd type="none" w="med" len="med"/>
                      <a:tailEnd type="none" w="med" len="med"/>
                    </a:lnT>
                    <a:lnB w="12700" cap="flat" cmpd="sng" algn="ctr">
                      <a:solidFill>
                        <a:srgbClr val="DCDCDC"/>
                      </a:solidFill>
                      <a:prstDash val="solid"/>
                      <a:round/>
                      <a:headEnd type="none" w="med" len="med"/>
                      <a:tailEnd type="none" w="med" len="med"/>
                    </a:lnB>
                    <a:solidFill>
                      <a:srgbClr val="FFFFFF"/>
                    </a:solidFill>
                  </a:tcPr>
                </a:tc>
                <a:extLst>
                  <a:ext uri="{0D108BD9-81ED-4DB2-BD59-A6C34878D82A}">
                    <a16:rowId xmlns:a16="http://schemas.microsoft.com/office/drawing/2014/main" val="1913469388"/>
                  </a:ext>
                </a:extLst>
              </a:tr>
              <a:tr h="0">
                <a:tc>
                  <a:txBody>
                    <a:bodyPr/>
                    <a:lstStyle/>
                    <a:p>
                      <a:r>
                        <a:rPr lang="en-GB" b="1">
                          <a:effectLst/>
                        </a:rPr>
                        <a:t>4.50mm</a:t>
                      </a:r>
                      <a:endParaRPr lang="en-GB">
                        <a:effectLst/>
                      </a:endParaRPr>
                    </a:p>
                  </a:txBody>
                  <a:tcPr marL="47625" marR="47625" marT="47625" marB="47625" anchor="ctr">
                    <a:lnL w="12700" cap="flat" cmpd="sng" algn="ctr">
                      <a:solidFill>
                        <a:srgbClr val="DCDCDC"/>
                      </a:solidFill>
                      <a:prstDash val="solid"/>
                      <a:round/>
                      <a:headEnd type="none" w="med" len="med"/>
                      <a:tailEnd type="none" w="med" len="med"/>
                    </a:lnL>
                    <a:lnR w="12700" cap="flat" cmpd="sng" algn="ctr">
                      <a:solidFill>
                        <a:srgbClr val="DCDCDC"/>
                      </a:solidFill>
                      <a:prstDash val="solid"/>
                      <a:round/>
                      <a:headEnd type="none" w="med" len="med"/>
                      <a:tailEnd type="none" w="med" len="med"/>
                    </a:lnR>
                    <a:lnT w="12700" cap="flat" cmpd="sng" algn="ctr">
                      <a:solidFill>
                        <a:srgbClr val="DCDCDC"/>
                      </a:solidFill>
                      <a:prstDash val="solid"/>
                      <a:round/>
                      <a:headEnd type="none" w="med" len="med"/>
                      <a:tailEnd type="none" w="med" len="med"/>
                    </a:lnT>
                    <a:lnB w="12700" cap="flat" cmpd="sng" algn="ctr">
                      <a:solidFill>
                        <a:srgbClr val="DCDCDC"/>
                      </a:solidFill>
                      <a:prstDash val="solid"/>
                      <a:round/>
                      <a:headEnd type="none" w="med" len="med"/>
                      <a:tailEnd type="none" w="med" len="med"/>
                    </a:lnB>
                    <a:solidFill>
                      <a:srgbClr val="FFFFFF"/>
                    </a:solidFill>
                  </a:tcPr>
                </a:tc>
                <a:tc>
                  <a:txBody>
                    <a:bodyPr/>
                    <a:lstStyle/>
                    <a:p>
                      <a:r>
                        <a:rPr lang="en-GB" dirty="0">
                          <a:effectLst/>
                        </a:rPr>
                        <a:t>UK</a:t>
                      </a:r>
                    </a:p>
                  </a:txBody>
                  <a:tcPr marL="47625" marR="47625" marT="47625" marB="47625" anchor="ctr">
                    <a:lnL w="12700" cap="flat" cmpd="sng" algn="ctr">
                      <a:solidFill>
                        <a:srgbClr val="DCDCDC"/>
                      </a:solidFill>
                      <a:prstDash val="solid"/>
                      <a:round/>
                      <a:headEnd type="none" w="med" len="med"/>
                      <a:tailEnd type="none" w="med" len="med"/>
                    </a:lnL>
                    <a:lnR w="12700" cap="flat" cmpd="sng" algn="ctr">
                      <a:solidFill>
                        <a:srgbClr val="DCDCDC"/>
                      </a:solidFill>
                      <a:prstDash val="solid"/>
                      <a:round/>
                      <a:headEnd type="none" w="med" len="med"/>
                      <a:tailEnd type="none" w="med" len="med"/>
                    </a:lnR>
                    <a:lnT w="12700" cap="flat" cmpd="sng" algn="ctr">
                      <a:solidFill>
                        <a:srgbClr val="DCDCDC"/>
                      </a:solidFill>
                      <a:prstDash val="solid"/>
                      <a:round/>
                      <a:headEnd type="none" w="med" len="med"/>
                      <a:tailEnd type="none" w="med" len="med"/>
                    </a:lnT>
                    <a:lnB w="12700" cap="flat" cmpd="sng" algn="ctr">
                      <a:solidFill>
                        <a:srgbClr val="DCDCDC"/>
                      </a:solidFill>
                      <a:prstDash val="solid"/>
                      <a:round/>
                      <a:headEnd type="none" w="med" len="med"/>
                      <a:tailEnd type="none" w="med" len="med"/>
                    </a:lnB>
                    <a:solidFill>
                      <a:srgbClr val="FFFFFF"/>
                    </a:solidFill>
                  </a:tcPr>
                </a:tc>
                <a:tc>
                  <a:txBody>
                    <a:bodyPr/>
                    <a:lstStyle/>
                    <a:p>
                      <a:r>
                        <a:rPr lang="en-GB" dirty="0">
                          <a:effectLst/>
                        </a:rPr>
                        <a:t>7</a:t>
                      </a:r>
                    </a:p>
                  </a:txBody>
                  <a:tcPr marL="47625" marR="47625" marT="47625" marB="47625" anchor="ctr">
                    <a:lnL w="12700" cap="flat" cmpd="sng" algn="ctr">
                      <a:solidFill>
                        <a:srgbClr val="DCDCDC"/>
                      </a:solidFill>
                      <a:prstDash val="solid"/>
                      <a:round/>
                      <a:headEnd type="none" w="med" len="med"/>
                      <a:tailEnd type="none" w="med" len="med"/>
                    </a:lnL>
                    <a:lnR w="12700" cap="flat" cmpd="sng" algn="ctr">
                      <a:solidFill>
                        <a:srgbClr val="DCDCDC"/>
                      </a:solidFill>
                      <a:prstDash val="solid"/>
                      <a:round/>
                      <a:headEnd type="none" w="med" len="med"/>
                      <a:tailEnd type="none" w="med" len="med"/>
                    </a:lnR>
                    <a:lnT w="12700" cap="flat" cmpd="sng" algn="ctr">
                      <a:solidFill>
                        <a:srgbClr val="DCDCDC"/>
                      </a:solidFill>
                      <a:prstDash val="solid"/>
                      <a:round/>
                      <a:headEnd type="none" w="med" len="med"/>
                      <a:tailEnd type="none" w="med" len="med"/>
                    </a:lnT>
                    <a:lnB w="12700" cap="flat" cmpd="sng" algn="ctr">
                      <a:solidFill>
                        <a:srgbClr val="DCDCDC"/>
                      </a:solidFill>
                      <a:prstDash val="solid"/>
                      <a:round/>
                      <a:headEnd type="none" w="med" len="med"/>
                      <a:tailEnd type="none" w="med" len="med"/>
                    </a:lnB>
                    <a:solidFill>
                      <a:srgbClr val="FFFFFF"/>
                    </a:solidFill>
                  </a:tcPr>
                </a:tc>
                <a:extLst>
                  <a:ext uri="{0D108BD9-81ED-4DB2-BD59-A6C34878D82A}">
                    <a16:rowId xmlns:a16="http://schemas.microsoft.com/office/drawing/2014/main" val="1186658432"/>
                  </a:ext>
                </a:extLst>
              </a:tr>
            </a:tbl>
          </a:graphicData>
        </a:graphic>
      </p:graphicFrame>
    </p:spTree>
    <p:extLst>
      <p:ext uri="{BB962C8B-B14F-4D97-AF65-F5344CB8AC3E}">
        <p14:creationId xmlns:p14="http://schemas.microsoft.com/office/powerpoint/2010/main" val="12312658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427</TotalTime>
  <Words>180</Words>
  <Application>Microsoft Office PowerPoint</Application>
  <PresentationFormat>Widescreen</PresentationFormat>
  <Paragraphs>40</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Bernard MT Condensed</vt:lpstr>
      <vt:lpstr>Calibri</vt:lpstr>
      <vt:lpstr>Calibri Light</vt:lpstr>
      <vt:lpstr>Comic Sans MS</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S Potter</dc:creator>
  <cp:lastModifiedBy>Mrs A Woodcraft</cp:lastModifiedBy>
  <cp:revision>12</cp:revision>
  <dcterms:created xsi:type="dcterms:W3CDTF">2020-05-04T13:36:04Z</dcterms:created>
  <dcterms:modified xsi:type="dcterms:W3CDTF">2020-05-13T07:26:42Z</dcterms:modified>
</cp:coreProperties>
</file>